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0" r:id="rId4"/>
    <p:sldId id="331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нанометрологии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приборы для проведения измерений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D7562B-6211-9153-23FC-874A1FC2A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709612"/>
            <a:ext cx="102679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15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CA6841-9064-D1AC-1078-B931FC51E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" y="681037"/>
            <a:ext cx="103346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9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CF8456-5893-9A96-EFFA-D08345A69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723900"/>
            <a:ext cx="1016317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84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60</Words>
  <Application>Microsoft Office PowerPoint</Application>
  <PresentationFormat>Широкоэкранный</PresentationFormat>
  <Paragraphs>15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2023-09-03T22:37:40Z</dcterms:modified>
</cp:coreProperties>
</file>